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5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5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9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5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4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6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95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3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17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2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B1EBD-4947-4CDA-9DD5-C5AFFA56AB5C}" type="datetimeFigureOut">
              <a:rPr lang="en-US" smtClean="0"/>
              <a:t>12/31/2012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2076D-43BD-4FF4-8EEE-E1CAD8B95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45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387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5785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687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9284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094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2933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6904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3027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Waqas Moosani</dc:creator>
  <cp:lastModifiedBy>Waqas Moosani</cp:lastModifiedBy>
  <cp:revision>1</cp:revision>
  <dcterms:created xsi:type="dcterms:W3CDTF">2013-01-01T04:30:05Z</dcterms:created>
  <dcterms:modified xsi:type="dcterms:W3CDTF">2013-01-01T04:30:23Z</dcterms:modified>
</cp:coreProperties>
</file>